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A239D-F408-4FAC-94A5-76BFAA715885}" type="datetimeFigureOut">
              <a:rPr lang="es-ES" smtClean="0"/>
              <a:t>17/05/2016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1DC5A-0DBB-447A-A4EC-AD28759974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24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2A0A86-5732-4A0D-9079-251AC683B670}" type="datetime1">
              <a:rPr lang="es-ES" smtClean="0"/>
              <a:t>17/05/2016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5E99-D9AC-4ED4-957F-B284C3C215CD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73F8-8C42-46BD-A5D2-9EDD93E39529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8C8B5A-D3B8-43BD-B6A3-16C53B92C353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F21829C-70B9-4531-9062-4928A239C576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B98E5D-9745-4043-A855-47274AD40E03}" type="datetime1">
              <a:rPr lang="es-ES" smtClean="0"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3D95AC-C838-4858-BFB2-F4B2BB42A97F}" type="datetime1">
              <a:rPr lang="es-ES" smtClean="0"/>
              <a:t>17/05/2016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C017-3B71-4796-A65A-D21423FF1533}" type="datetime1">
              <a:rPr lang="es-ES" smtClean="0"/>
              <a:t>17/05/2016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3B028A-31E7-4A07-9B6A-729A0903D83C}" type="datetime1">
              <a:rPr lang="es-ES" smtClean="0"/>
              <a:t>17/05/2016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781E3F9-4B78-4762-8A2F-3D19B0790734}" type="datetime1">
              <a:rPr lang="es-ES" smtClean="0"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3672FB0-5F76-4779-9061-BEB7D594E765}" type="datetime1">
              <a:rPr lang="es-ES" smtClean="0"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B453F1-EC0F-4833-BB80-6E0B76B5968B}" type="datetime1">
              <a:rPr lang="es-ES" smtClean="0"/>
              <a:t>17/05/2016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Rocío Fernández Muñoz</a:t>
            </a: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s-ES" dirty="0" err="1" smtClean="0"/>
              <a:t>Metamodelo</a:t>
            </a:r>
            <a:r>
              <a:rPr lang="es-ES" dirty="0" smtClean="0"/>
              <a:t> generativo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Nº 2 para 3º de Primaria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237312"/>
            <a:ext cx="2025352" cy="476250"/>
          </a:xfrm>
        </p:spPr>
        <p:txBody>
          <a:bodyPr/>
          <a:lstStyle/>
          <a:p>
            <a:r>
              <a:rPr lang="es-ES" dirty="0" smtClean="0"/>
              <a:t>Rocío Fernández Muñoz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7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609" y="332656"/>
            <a:ext cx="7262192" cy="547260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Metodología: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dirty="0" smtClean="0">
                <a:solidFill>
                  <a:schemeClr val="tx1"/>
                </a:solidFill>
              </a:rPr>
              <a:t>- Distribuimos a los alumnos en grupos de 4. 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- Les facilitamos el enunciado de la actividad y la copia de dos folletos reales.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99992" y="6453336"/>
            <a:ext cx="4260056" cy="300831"/>
          </a:xfrm>
        </p:spPr>
        <p:txBody>
          <a:bodyPr/>
          <a:lstStyle/>
          <a:p>
            <a:r>
              <a:rPr lang="es-ES" dirty="0" smtClean="0"/>
              <a:t>Rocío Fernández Muñoz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11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37774" y="6453336"/>
            <a:ext cx="4260056" cy="300831"/>
          </a:xfrm>
        </p:spPr>
        <p:txBody>
          <a:bodyPr/>
          <a:lstStyle/>
          <a:p>
            <a:r>
              <a:rPr lang="es-ES" dirty="0" smtClean="0"/>
              <a:t>Rocío Fernández Muñoz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26155" y="1772816"/>
            <a:ext cx="7632848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A mis amigos y a mi nos apetece ir juntos al “parque de bolas“ la próximo semana.</a:t>
            </a:r>
          </a:p>
          <a:p>
            <a:r>
              <a:rPr lang="es-ES" sz="3200" dirty="0" smtClean="0">
                <a:solidFill>
                  <a:schemeClr val="bg1"/>
                </a:solidFill>
              </a:rPr>
              <a:t>Hemos pedido información en un local que está cerca del colegio y nos han dado algunos folletos.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243" y="-1146627"/>
            <a:ext cx="6508963" cy="91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7006" y="-1151001"/>
            <a:ext cx="6509989" cy="91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1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Rocío Fernández Muñoz</a:t>
            </a:r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1639" y="-1098177"/>
            <a:ext cx="6480722" cy="90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0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66</Words>
  <Application>Microsoft Office PowerPoint</Application>
  <PresentationFormat>Presentación en pantalla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Metamodelo generativo</vt:lpstr>
      <vt:lpstr>Metodología:  - Distribuimos a los alumnos en grupos de 4.  - Les facilitamos el enunciado de la actividad y la copia de dos folletos reales.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Metamodelo generativo</dc:title>
  <dc:creator>rocio fernandez muñoz</dc:creator>
  <cp:lastModifiedBy>Casa</cp:lastModifiedBy>
  <cp:revision>7</cp:revision>
  <dcterms:created xsi:type="dcterms:W3CDTF">2016-05-16T20:29:39Z</dcterms:created>
  <dcterms:modified xsi:type="dcterms:W3CDTF">2016-05-17T22:07:23Z</dcterms:modified>
</cp:coreProperties>
</file>